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be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No72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Другі Сын быў згублены і знойдзены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</a:t>
            </a:r>
            <a:r xmlns:a="http://schemas.openxmlformats.org/drawingml/2006/main">
              <a:rPr altLang="en-US" lang="b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Віктарына</a:t>
            </a:r>
            <a:r xmlns:a="http://schemas.openxmlformats.org/drawingml/2006/main">
              <a:rPr altLang="en-US" lang="be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 паставіўся бацька да другога сына, калі той вярнуўся?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выгнаў другога сына.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ударыў другога сына.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не бачыў другога сына.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з радасцю прыняў другога сына.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Ён з радасцю прыняў другога сына.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No81Слова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Даўжнік, які быў павінен дзесяць тысяч талентаў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«Ці не трэба было табе злітавацца над сваім таварышам, як я з табой?»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Быў чалавек, які павінен быў каралю дзесяць тысяч талантаў. Пашкадаваў цар чалавека, спісаў доўг.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Але той чалавек, выйшаўшы, знайшоў аднаго са сваіх таварышаў, які быў вінен яму сто дынарыяў. Ён схапіў яго і раззлаваўся на яго. «Вярні тое, што ты мне павінен!»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 кінуў таварыша свайго ў вязніцу. Кароль пачуў гэтую навіну ад свайго другога слугі.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Тады кароль раззлаваўся і адклікаў слугу. «Я ануляваў увесь ваш доўг, таму што вы прасілі мяне. Ці ж не варта было табе злітавацца з таварышамі па слугах, як я злітаваўся з цябе?»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сказаў: «Як Айцец наш Нябесны дараваў вам, так і вы павінны дараваць адзін аднаму».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/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Слуга быў ачышчаны ад вельмі вялікага доўгу ў дзесяць тысяч талентаў.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ён не дараваў таварышу свайму, які быў вінен яму сто дынараў.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Гэта няўдзячнае стаўленне.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таксама былі дараваныя і выратаваны ласкай праз Ісуса.</a:t>
            </a:r>
            <a:r xmlns:a="http://schemas.openxmlformats.org/drawingml/2006/main">
              <a:rPr altLang="en-US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мы не забываемся пра гэту ласку, мы павінны прабачаць тым, хто зрабіў нам зло.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/>
              <a:t>Хто такі Езу?</a:t>
            </a:r>
            <a:r xmlns:a="http://schemas.openxmlformats.org/drawingml/2006/main">
              <a:rPr altLang="en-US" lang="b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— гэта той, хто прабачае і любіць нас да канца.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Колькі яму грошай адпісаў цар??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сто дэнарыяў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дзвесце дынараў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сто талентаў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дзесяць тысяч талентаў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дзесяць тысяч талентаў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/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4000"/>
              <a:t>Бо гэты сын мой быў мёртвы і ажыў; ён быў згублены і знайшоўся». Вось і пачалі святкаваць.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«Ці не трэба было табе злітавацца над сваім таварышам, як я з табой?»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No82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Асанна Сыну Давіда!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Натоўп, які ішоў наперадзе і за ім, крычаў: «Гасанна Сыну Давіда!» «Блаславёны той, хто прыходзіць у імя Пана!» «Гасанна ў вышынях!»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Езус набліжаўся да Іерусаліма, Ён паслаў двух вучняў, кажучы: «Ідзіце ў сяло, і вы знойдзеце асьліцу і яе асьляня каля яе. Развяжыце іх і прывядзіце да мяне».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Два вучні пайшлі ў вёску і зрабілі так, як загадаў ім Езус.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Яны знайшлі асла. «Яны патрэбны Госпаду». Тады гаспадар іх адразу адправіў.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сеў на асьляняці і ўехаў у Ерусалім. Натоўп, які ішоў перад Ім і крычаў: «Гасанна Сыну Давіда!»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факт, што Ісус ехаў на асліку і што яго віталі натоўпы, быў зроблены ў адпаведнасці з запісаным прароцтвам Бібліі. Але пра гэта ніхто не ведаў.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«Езус ехаў верхам на асьліцы, і натоўп крычаў: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«Гасанна Сыну Давіда!»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Усе яны былі прадказаны ў Бібліі.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жыў паслухмянасцю,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 было напісана ў Бібліі.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Мы, хто ідзе за Езусам, таксама павінны падпарадкоўвацца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Божае слова грунтоўна.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rgbClr val="ff0000"/>
                </a:solidFill>
              </a:rPr>
              <a:t>Хто такі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— наш Цар, варты хвалы і славы.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be">
                <a:solidFill>
                  <a:schemeClr val="tx1">
                    <a:lumMod val="50000"/>
                    <a:lumOff val="50000"/>
                  </a:schemeClr>
                </a:solidFill>
              </a:rPr>
              <a:t>No73 Слова Божае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400"/>
              <a:t>Езус уваскрашае Лазара з мёртвых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 чым Ісус ехаў у Ерусалім?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жарабя асла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дзіцяня каня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сланяня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вярблюджаня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жарабя асла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Натоўп, які ішоў наперадзе і за ім, крычаў: «Гасанна Сыну Давіда!» «Блаславёны той, хто прыходзіць у імя Пана!» «Гасанна ў вышынях!»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No83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Мой дом — дом малітвы.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«Напісана, — сказаў ім, — дом Мой домам малітвы назавецца», а вы робіце яго «логавам разбойнікаў».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увайшоў у Ерусалімскі храм. Унутры храма было шмат гандляроў і мянял.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перакуліў сталы мянялаў і лаўкі прадаўцоў галубоў. Ён вадзіў усіх, хто там купляў і прадаваў.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са гневам сказаў: «Напісана: Дом Мой домам малітвы назавецца, а вы робіце з яго логава разбойнікаў».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выгнаў гандляроў з храма і вылечыў хворых у храме.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Храм, царква, гэта месца пакланення і малітвы Богу.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раззлаваўся на натоўп, які ператварыў яго ў месца бізнесу.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Дзеля чаго вы прыходзіце ў касцёл?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 царкве вы павінны сустрэцца з Богам праз пакланенне і малітву.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rgbClr val="ff0000"/>
                </a:solidFill>
              </a:rPr>
              <a:t>Хто такі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з'яўляецца гаспадаром царквы. Ісус - гэта той, хто прымае наша пакланенне і малітвы ад царквы.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/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Езус сказаў ёй: Я ёсць уваскрасенне і жыццё. Хто верыць у Мяне, нават калі і памрэ, будзе жыць;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і кожны, хто жыве і верыць у Мяне, не памрэ навекі. Вы верыце ў гэта?»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/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Каго Ісус выгнаў з храма?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Яўрэі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Язычнік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Святар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Гандляры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Гандляры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«Напісана, — сказаў ім, — дом Мой домам малітвы назавецца», а вы робіце яго «логавам разбойнікаў».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No84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Езус абмыў ногі сваім вучням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/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Цяпер, калі Я, Гасподзь і Настаўнік, абмыў вам ногі, дык і вы адзін аднаму абмывайце ногі.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меў апошнюю вячэру са сваімі вучнямі. Езус ведаў, што гэта яго апошняя ежа з вучнямі.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раптоўна прынёс ваду ў міску і пачаў абмываць ногі сваім вучням па чарзе.</a:t>
            </a:r>
            <a:r xmlns:a="http://schemas.openxmlformats.org/drawingml/2006/main">
              <a:rPr lang="be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дайшла чарга да Пятра, Пётр сказаў: "Чаму Пан мые нам ногі? Я не буду мыць!"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адказаў. «Калі я не памыю табе ногі, мы з табой не маем да гэтага ніякага дачынення. Магчыма, ты цяпер дрэнна разумееш, але аднойчы ты зразумееш».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 абмыў вам ногі, каб паказаць прыклад. З гэтага часу мыйце ногі адзін аднаму і станьце людзьмі, якія служаць адзін аднаму».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 свеце нізкія людзі служаць высокім, але, наадварот, Езус памыў ногі сваім вучням і адмовіўся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яго жыццё для нас.</a:t>
            </a:r>
            <a:r xmlns:a="http://schemas.openxmlformats.org/drawingml/2006/main">
              <a:rPr altLang="en-US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мы з'яўляемся вучнямі Езуса, мы павінны быць рады служыць адзін аднаму на ніжэйшым месцы, а не жадаць, каб да нас ставіліся на вышэйшым месцы.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Аднойчы да Езуса прыйшла навіна. «Лазар хворы. Калі ласка, прыходзьце хутчэй і вылечыце яго».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/>
              <a:t>Хто такі Ісус?</a:t>
            </a:r>
            <a:r xmlns:a="http://schemas.openxmlformats.org/drawingml/2006/main">
              <a:rPr altLang="en-US" lang="b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</a:t>
            </a:r>
            <a:r xmlns:a="http://schemas.openxmlformats.org/drawingml/2006/main">
              <a:rPr altLang="en-US" lang="be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ёсць..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з'яўляецца самым высокім чалавекам, але ён прыйшоў на самае нізкае месца і быў гатовы служыць нам усім.</a:t>
            </a:r>
            <a:r xmlns:a="http://schemas.openxmlformats.org/drawingml/2006/main">
              <a:rPr altLang="en-US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/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Хто не дазволіў Езусу абмыць яму ногі?</a:t>
            </a:r>
            <a:r xmlns:a="http://schemas.openxmlformats.org/drawingml/2006/main">
              <a:rPr altLang="en-US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Пётр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Юда Іскарыёт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Пётр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/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Цяпер, калі Я, Гасподзь і Настаўнік, абмыў вам ногі, дык і вы адзін аднаму абмывайце ногі.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No85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Ісус моліцца на гары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Адышоўшы крыху далей, упаў тварам на зямлю і маліўся: "Ойча Мой, калі магчыма, хай адыймецца міма Мяне гэтая чаша. Але не як Я хачу, але як Ты".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Пасля абеду Езус пайшоў са сваімі вучнямі ў месца, званае Гефсіманія.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сказаў сваім вучням: «Душа Мая ахоплена смуткам аж да смерці. Заставайся тут і чувай са мною».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«Ойча Мой, калі магчыма, хай адымецца міма Мяне гэты келіх, але не як Я хачу, але як Ты». Ісус шчыра маліўся. Але вучні заснулі глыбокім сном.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сказаў, абудзіўшы сваіх вучняў: «Ці не маглі б вы адну гадзіну чуваць са Мною? Паглядзіце. Вось мой здраднік, каб арыштаваць мяне».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рэшце рэшт Езус пайшоў за людзьмі, якія прыйшлі яго злавіць. Гэта павінна было памерці, каб заплаціць за нашы грахі на крыжы, як таго жадаў Бог.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перш чым Ісус прыйшоў, ён памёр.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Для Ісуса было балюча паміраць, каб заплаціць за нашы грахі на крыжы, але ён быў цалкам паслухмяны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таму што гэта была воля Божая.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Найперш трэба спадзявацца, што ў нашым жыцці споўніцца Божая воля, а не мая.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/>
              <a:t>Хто такі Ісус?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</a:t>
            </a:r>
            <a:r xmlns:a="http://schemas.openxmlformats.org/drawingml/2006/main">
              <a:rPr lang="be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ёсць..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бязгрэшны на гэтай зямлі, таму што ён цалкам выконвае Божую волю.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Дзе маліўся Ісус перад арыштам?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Ерусалімскім храме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Гефсіманія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Верхні пакой Марка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Галілейскае возера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Гефсіманія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Адышоўшы крыху далей, упаў тварам на зямлю і маліўся: "Ойча Мой, калі магчыма, хай адыймецца міма Мяне гэтая чаша. Але не як Я хачу, але як Ты".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No86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Ісус памёр на крыжы.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Езус усклікнуў моцным голасам: «Ойча, у рукі Твае аддаю дух Мой». Сказаўшы гэта, ён выдыхнуў.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Ісус, схоплены рымскімі салдатамі, надзеў на галаву цярновы вянок, над ім здзекаваліся, нёс крыж і павялі на пагорак на пакаранне.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Затым Ісус быў укрыжаваны на крыжы разам з двума злачынцамі. Народ стаяў і глядзеў, а кіраўнікі нават насміхаліся з яго.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«Ойча, прабач ім, бо не ведаюць, што робяць». Ісус маліўся за тых, хто яго забіў.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сказаў: «Збылося!» І Ён, схіліўшы галаву, аддаў дух.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Сястра Лазара сказала Езусу, які позна прыйшоў: «Езу, калі б Ты быў тут, брат мой не памёр бы».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гэты момант заслона ў храме разарвалася на дзве часткі зверху ўніз. Зямля задрыжала і скалы раскалоліся. Калі жаўнеры, якія ўкрыжавалі Езуса, убачыўшы гэта, спалохаліся і ўсклікнулі: «Сапраўды, Ён быў Сынам Божым!»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Бязгрэшны Ісус пакутаваў і памёр за нас і заплаціў за нашы грахі.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Такім чынам, нам не трэба плаціць за сябе.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былі выратаваны дзякуючы Ісусу.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не павінны забываць пра гэта ні на хвіліну.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/>
              <a:t>Хто такі Ісус?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- гэта Збаўца, які выратаваў нас, памёршы за нашы грахі на крыжы.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 кім быў укрыжаваны Ісус?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Вучні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Жанчыны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Святары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Злачынцы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Злачынцы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Езус усклікнуў моцным голасам: «Ойча, у рукі Твае аддаю дух Мой». Сказаўшы гэта, ён выдыхнуў.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No87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Пустая магіла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У гэты момант яна абярнулася і ўбачыла Езуса, які стаяў там, але не ўсвядоміла, што гэта быў Езус.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Марыя Магдалена пайшла да магілы, каб убачыць памерлага Ісуса. Але каменныя дзверы магілы былі адчынены.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Цела Ісуса ў магіле не было. Марыя падумала, што нехта скраў мёртвае цела Езуса.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З'явіўся анёл і спытаў. — Чаго ты плачаш? Марыя адказала: "Нехта скраў цела Езуса".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сказаў: «Знясіце каменную браму магілы». Езус загадаў: «Выйдзі, Лазар».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 калі яна павярнулася, быў Ісус, які вярнуўся жывым. Але Марыя не пазнала Езуса. Яна не думала, што Ісус вернецца да жыцця.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«Марыя...» Толькі калі Езус паклікаў, Марыя пазнала Яго. «Госпадзе, Ты сапраўды вярнуўся да жыцця». Ісус уваскрос праз тры дні пасля смерці.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Ніхто ў свеце не памёр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і зноў жывы.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Але адзіны, Ісус, які ўваскрос з смерці, усё яшчэ жывы.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Біблія кажа, што тыя, хто верыць у Ісуса, таксама вяртаюцца да жыцця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як Ісус.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Таму мы не павінны губляць надзею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для жыцця вечнага.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/>
              <a:t>Хто такі Ісус?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— Пан Перамогі, які перамог смерць і вярнуўся да жыцця.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падумала Марыя, калі ўбачыла, што ў магіле няма Езуса?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уваскрос!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Гэта не магіла Ісуса!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Хтосьці скраў мёртвае цела Ісуса!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Вучні купілі мёртвае цела Ісуса!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Хтосьці скраў мёртвае цела Ісуса!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У гэты момант яна абярнулася і ўбачыла Езуса, які стаяў там, але не ўсвядоміла, што гэта быў Езус.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No88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Езуса, які ўзышоў на неба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Сказаўшы гэта, ён быў узнесены перад іхнімі вачыма, і воблака схавала яго ад іхніх вачэй.</a:t>
            </a:r>
            <a:r xmlns:a="http://schemas.openxmlformats.org/drawingml/2006/main">
              <a:rPr lang="be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акты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Вучні, якія не ведалі, што Езус уваскрос, былі ахоплены страхам і расчараваннем.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Уваскрослы Езус прыйшоў і стаў сярод іх, паказаў ім рукі і бок і сказаў: «Перастаньце сумнявацца і верце».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Затым, на здзіўленне, праз тры дні пасля смерці Лазар выйшаў. Людзі радаваліся гэтаму і славілі Бога.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Затым Ісус сказаў, што вернецца да свайго Айца, Бога, і паабяцаў, што спашле Святога Духа.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І Езус загадаў сваім вучням быць сведкамі Яго да сканчэння свету, абвяшчаючы Евангелле і навучаючы слову.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Пасля выканання ўсіх місій на гэтай зямлі Ісус узышоў на неба перад сваімі вучнямі. І ён абяцаў нам, што аднойчы вернецца на гэтую зямлю.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загадаў сваім вучням абвяшчаць Евангелле да краю зямлі, перш чым ён узышоў на неба.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Касцёл — гэта група вучняў Езуса.</a:t>
            </a:r>
            <a:r xmlns:a="http://schemas.openxmlformats.org/drawingml/2006/main">
              <a:rPr lang="be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Як вучні Езуса, мы павінны абвяшчаць Евангелле ўсюды. І мы павінны быць сведкамі Езуса.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/>
              <a:t>Хто такі Ісус?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усё яшчэ жывы, сядзіць па правы бок Бога, і Ён вернецца на зямлю, як абяцаў.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ўваскрослы Езус паказаў сваім вучням?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Сляды ад пазногцяў на руках і нагах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Сляды шыпа на галаве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Сляды бізуноў на спіне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Сінякі на твары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Сляды ад пазногцяў на руках і нагах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Сказаўшы гэта, ён быў узнесены перад іхнімі вачыма, і воблака схавала яго ад іхніх вачэй.</a:t>
            </a:r>
            <a:r xmlns:a="http://schemas.openxmlformats.org/drawingml/2006/main">
              <a:rPr lang="be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акты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No89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Сышоў Дух Святы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Усе яны напоўніліся Духам Святым і пачалі гаварыць на іншых мовах, як Дух дазваляў ім.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акты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Вучні былі ў Ерусаліме, як сказаў Ісус. Калі настаў дзень Пяцідзесятніцы, усе яны былі разам у адным месцы.</a:t>
            </a:r>
            <a:r xmlns:a="http://schemas.openxmlformats.org/drawingml/2006/main">
              <a:rPr lang="b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/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вярнуў Лазара да жыцця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сваім словам.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павінны памерці калі-небудзь, але мы павінны ўваскрэснуць, таму што мы верым у Ісуса.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Трэба быць хрысціянінам, які жыве надзеяй на ўваскрасенне.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Раптам пачуўся шум, падобны да ветру, і напоўніў увесь дом, дзе яны сядзелі.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 тады быў язык вогненны на галаве кожнага чалавека, і тады ўсе напоўніліся Духам Святым і пачалі гаварыць на іншых мовах.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ўсе былі здзіўлены, Пётр пачаў прапаведаваць ім пра Ісуса і Евангелле.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Людзі слухалі Евангелле, каяліся, хрысціліся. У гэты дзень было ахрышчана больш за 3 тысячы чалавек.</a:t>
            </a:r>
            <a:r xmlns:a="http://schemas.openxmlformats.org/drawingml/2006/main">
              <a:rPr lang="b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паслаў Святога Духа сваім вучням.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Святы Дух даў Пятру мудрасць і моц абвяшчаць Евангелле.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Святы Дух знаходзіцца ў сэрцах усіх, хто верыць у Езуса.</a:t>
            </a:r>
            <a:r xmlns:a="http://schemas.openxmlformats.org/drawingml/2006/main">
              <a:rPr lang="b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Не забывайце, што Святы Дух дае нам мудрасць і мужнасць абвяшчаць Евангелле, як ён даў мудрасць і моц Пятру.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/>
              <a:t>Хто такі Ісус?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пасылае Святога Духа ўсім, хто верыць у Яго, каб дапамагчы нам.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яны пачулі, калі сышоў Святы Дух?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гук трубы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гром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дзьме моцны вецер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гук малітваў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дзьме моцны вецер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Усе яны напоўніліся Духам Святым і пачалі гаварыць на іншых мовах, як Дух дазваляў ім.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акты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No90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Філіп абвясціў Евангелле эфіёпу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Тады Філіп пачаў з таго самага ўрыўка са Святога Пісання і абвясціў яму добрую вестку пра Езуса.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акты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/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4000"/>
              <a:t>Бо гэты сын мой быў мёртвы і ажыў; ён быў згублены і знайшоўся». Вось і пачалі святкаваць.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/>
              <a:t>Хто такі Ісус?</a:t>
            </a:r>
            <a:r xmlns:a="http://schemas.openxmlformats.org/drawingml/2006/main">
              <a:rPr altLang="en-US" lang="b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— гаспадар жыцця, які вяртае мёртвых.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Аднойчы анёл Гасподні сказаў Філіпу, які верыў у Ісуса: «Ідзі на поўдзень да дарогі - пустыннай дарогі».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Ён пайшоў у паўднёвую пустыню, як сказаў анёл. Ён здзівіўся, чаму анёл паслаў яго </a:t>
            </a: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той час еўнух, які адказваў за грошы краіны Эфіопіі, быў на фурманцы і чытаў пісанні прарока Ісаі. Піліп падышоў і спытаў. «Вы разумееце, што чытаеце?»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«Як я магу гэта зразумець, — сказаў ён, — калі мне хтосьці не растлумачыць?» Філіп пачаў з таго самага ўрыўка Святога Пісання і паведаміў яму добрую навіну пра Езуса.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Пасля таго, як эфіёп прыняў Ісуса, ён шчасліва вярнуўся ў сваю краіну. Філіп падзякаваў Святому Духу за тое, што ён прывёў яго туды.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Філіп не мог цалкам зразумець, але паслухаўся загаду Святога Духа. Такім чынам, ён мог абвяшчаць Евангелле эфіёпам.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Часам мы знаходзімся ў сітуацыі, якую не можам зразумець.</a:t>
            </a:r>
            <a:r xmlns:a="http://schemas.openxmlformats.org/drawingml/2006/main">
              <a:rPr lang="b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калі вы давяраеце Богу і слухаецеся яго ў Святым Духу нават у гэты момант, вы таксама можаце быць чалавекам веры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якія прапаведуюць Евангелле.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/>
              <a:t>Хто такі Ісус?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- гэта той, хто вядзе адносіны, з якім мы павінны сустрэцца.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 што адказваў эфіёпскі еўнух, якога сустрэў Філіп?</a:t>
            </a:r>
            <a:r xmlns:a="http://schemas.openxmlformats.org/drawingml/2006/main">
              <a:rPr lang="b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кіраваў войскам.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быў поварам сваёй краіны.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быў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зараджаць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яго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краіны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грошы.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кантраляваў культ краіны.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Ён адказваў за грошы сваёй краіны.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Тады Філіп пачаў з таго самага ўрыўка са Святога Пісання і абвясціў яму добрую вестку пра Езуса.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акты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No91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Саўл сустракае Езуса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Колькі дзён прайшло пасля смерці Лазара, калі прыйшоў Ісус?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адзін дзень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два дні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тры дні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чатыры дні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тры дні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Ён упаў на зямлю і пачуў голас, які сказаў яму: "Саўл, Саўл, чаму ты Мяне пераследуеш?"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акты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Быў чалавек па імені Саўл, які ненавідзеў тых, хто верыў у Ісуса, і ён ненавідзеў царкву.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Саўл настолькі ненавідзеў Ісуса, што адправіўся ў Дамаск, каб арыштаваць хрысціян.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ён набліжаўся да Дамаска ў сваім шляху, раптам святло з неба ўспыхнула вакол яго. Ён пачуў голас: «Саўл, Саўл, чаму ты Мяне пераследуеш?»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«Хто ты, Госпадзе?» - спытаў Саўл. «Я Езус, Якога ты пераследуеш». Саўл быў здзіўлены, што Ісус жывы. Ён думаў, што Ісус памёр.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Саўл, які сустрэў Езуса, стаў новым чалавекам. Так ён стаў апосталам Паўлам, які шмат працаваў, каб абвяшчаць Евангелле язычнікам, і напісаў шмат біблейскіх кніг.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Саўл быў чалавекам, які пераследваў царкву, але Бог назваў яго апосталам.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Саўл, які сустрэў Езуса, жыў зусім іншым жыццём, чым раней.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Якія змены вы зрабілі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так як вы сустрэлі Ісуса?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Тыя, хто сустракае Езуса, павінны жыць іншым жыццём, чым калі-небудзь раней.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/>
              <a:t>Хто такі Ісус?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— гэта той, хто даруе такім злым людзям, як Саўл, і заклікае іх да сябе, і робіць іх працаўнікамі.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Чаму Саўл пайшоў у Дамаск?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Арыштоўваць хрысціян.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Здзейсніць паездку.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Набажэнства.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Абвяшчаць Евангелле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Арыштоўваць хрысціян.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Ён упаў на зямлю і пачуў голас, які сказаў яму: "Саўл, Саўл, чаму ты Мяне пераследуеш?"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акты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/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Езус сказаў ёй: Я ёсць уваскрасенне і жыццё. Хто верыць у Мяне, нават калі і памрэ, будзе жыць;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і кожны, хто жыве і верыць у Мяне, не памрэ навекі. Вы верыце ў гэта?»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No92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Добры сябар Паўла, Барнабас.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Але Барнаба ўзяў яго і прывёў да апосталаў. Ён расказаў ім, як Саўл падчас свайго падарожжа бачыў Госпада і што Гасподзь гаварыў зь ім, і як у Дамаску ён бясстрашна прапаведаваў у імя Ісуса.</a:t>
            </a:r>
            <a:r xmlns:a="http://schemas.openxmlformats.org/drawingml/2006/main">
              <a:rPr lang="be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акты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Пасля сустрэчы з Езусам Павел хацеў сустрэцца з вучнямі Езуса.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вучні Езуса баяліся Паўла. Таму што яны не ведалі, што пасля таго, як Павел сустрэў Езуса, ён паверыў у Езуса.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Барнаба дапамагаў Паўлу. «Ён сапраўды сустрэў Езуса і цалкам змяніўся!»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 таксама бачыў, як Павел прапаведаваў у Дамаску, куды ён адправіўся арыштоўваць хрысціян!» Вучні з лёгкасцю пасябравалі з Паўлам.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Пасля гэтага Барнаба і Павел сталі добрымі сябрамі і падарожнічалі па свеце, каб разам абвяшчаць Евангелле.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Павел, які пераследаваў царкву, сустрэў Езуса і стаў новым чалавекам, але людзі яму не паверылі.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Бог падрыхтаваў Варнаву і стварыў яго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добры супрацоўнік для Паўла.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 Павел і Барнаба, мы павінны быць добрымі сябрамі веры і дапамагаць адзін аднаму.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/>
              <a:t>Хто такі Ісус?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пасылае нам сябра, які можа дапамагчы нам у бядзе.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Хто дапамагаў Паўлу і сябраваў, калі той быў у бядзе?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Пётр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Барнаба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Філіп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Барнаба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No74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Перамяненне Езуса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Але Барнаба ўзяў яго і прывёў да апосталаў. Ён расказаў ім, як Саўл падчас свайго падарожжа бачыў Госпада і што Гасподзь гаварыў зь ім, і як у Дамаску ён бясстрашна прапаведаваў у імя Ісуса.</a:t>
            </a:r>
            <a:r xmlns:a="http://schemas.openxmlformats.org/drawingml/2006/main">
              <a:rPr lang="be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акты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No93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Доркас, якая вярнулася да жыцця.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Пётр выслаў іх усіх з пакоя; потым апусціўся на калені і памаліўся. Павярнуўшыся да памерлай жанчыны, ён сказаў: «Тавіта, устань». Яна расплюшчыла вочы і, убачыўшы Пятра, села.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акты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Быў вучань на імя Сарна, які заўсёды рабіў дабро і дапамагаў бедным.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Прыкладна ў той час яна захварэла і памерла. Яе суседзі вельмі сумавалі і вярнулі Пятра.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Пётр прыйшоў, усе, каму яна дапамагла, плакалі, паказваючы адзенне, якое ён атрымаў у падарунак.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Пётр выслаў іх усіх з пакоя; потым апусціўся на калені і памаліўся.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«Доркас, устань!» — сказаў Пётр. Яна расплюшчыла вочы і села, убачыўшы Пятра. Убачыўшы гэта, усе былі шчаслівыя, і многія людзі ў той вёсцы паверылі ў Ісуса.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Пётр быў вучнем Езуса, і ён мог рабіць тое, што рабіў Езус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ён быў на гэтай зямлі.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сказаў сваім вучням, што яны будуць рабіць тое ж самае, што і ён.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Мы вучні Езуса.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Нам трэба вучыцца і памятаць, што рабіў Ісус на гэтай зямлі, і рабіць тое ж, што і Ісус.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/>
              <a:t>Хто такі Ісус?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дае сваім вучням сілу, каб яны маглі абвяшчаць Евангелле.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Там ён перамяніўся перад імі. Твар ягоны заззяў, як сонца, а адзенне стала белае, як святло.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Пётр прыйшоў да Сарны, людзі сумавалі, і што яны яму паказалі?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Адзенне, якое пашыла Дорка.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Стравы, прыгатаваныя Доркас.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Сын Сарны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Ліст Доркаса.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Адзенне, якое пашыла Дорка.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Пётр выслаў іх усіх з пакоя; потым апусціўся на калені і памаліўся. Павярнуўшыся да памерлай жанчыны, ён сказаў: «Тавіта, устань». Яна расплюшчыла вочы і, убачыўшы Пятра, села.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акты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No94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Карнэлій, язычнік выратаваны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Абрэзаныя вернікі, якія прыйшлі з Пятром, былі здзіўлены, што дар Святога Духа выліўся нават на язычнікаў.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Дзеі 10: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У Кесарыі быў чалавек па імені Карнілій, сотнік у так званым Італійскім палку.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Ён і ўся яго сям'я былі набожнымі і багабойнымі; ён шчодра даваў патрабуючым і рэгулярна маліўся Богу.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Аднойчы падчас малітвы Карнілій пачуў голас Бога. «Пашлі людзей быць чалавекам па імені Пітэр».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У той час Пётр таксама ўбачыў бачанне ў малітве. Бог даў яму з неба жывёл, якіх габрэі не маглі есці, і загадаў яму есці.</a:t>
            </a:r>
            <a:r xmlns:a="http://schemas.openxmlformats.org/drawingml/2006/main">
              <a:rPr lang="be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«Не называйце нячыстым тое, што Бог зрабіў чыстым».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рэшце рэшт Пётр пайшоў услед за людзьмі, якіх паслаў Карнілій, і пайшоў у дом Карнілія.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Пётр прапаведаваў ім Ісуса і Евангелле Карнэлію і яго сям'і. Тады на іх сышоў Дух Святы. Гледзячы на гэта, ён зразумеў; «Нават язычнікі могуць быць выратаваны, калі павераць у Ісуса!»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Пётр думаў, што толькі габрэі могуць паверыць у Ісуса і выратавацца.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Але Евангелле Божае не мае дыскрымінацыі сярод усіх людзей свету.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Мы павінны прапаведаваць Евангелле ўсім у свеце, каб яны маглі быць выратаваны.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узяў з сабою Пятра, Якуба і Яна і павёў іх адных на высокую гару.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/>
              <a:t>Хто такі Ісус?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дае збаўленне ўсім, хто верыць у Яго, незалежна ад нацыянальнасці і статусу.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Якую візію ўбачыў Пётр падчас малітвы?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сыходзіць з нябёсаў.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Біблія, якая сыходзіць з нябёсаў.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Анёлы, якія спускаюцца з нябёсаў.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Жывёлы, якіх яўрэі не могуць есці, спусціліся з нябёсаў.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Жывёлы, якіх яўрэі не могуць есці, спусціліся з нябёсаў.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Абрэзаныя вернікі, якія прыйшлі з Пятром, былі здзіўлены, што дар Святога Духа выліўся нават на язычнікаў.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Дзеі 10: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No95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Спяванне гімнаў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нават у турме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Каля поўначы Павел і Сіла маліліся і спявалі Богу, а іншыя вязні слухалі іх.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акты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і Сіла рабілі ўсё магчымае, каб абвяшчаць Евангелле ў Філіпе. Але людзі, якія ненавідзелі гэта, збілі Паўла і Сілу і пасадзілі іх у вязніцу.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і Сіла маліліся і праслаўлялі Бога нават у турме. Гэта слухалі ўсе ў турме.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Потым раптам адбыўся такі моцны землятрус, што ўсе дзверы турмы адчыніліся. Турэмшчык вельмі хваляваўся, бо думаў, што зняволеныя ўцяклі.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закрычаў: «Не хвалюйся! Мы ўсе тут!» «Сэр, што мне рабіць, каб выратавацца?» — спытаў Турэмшчык.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"Верце ў Пана Езуса. Тады вы і ваша сям'я будзеце выратаваны!" У тую гадзіну ночы турэмшчык узяў іх і абмыў ім раны; тады адразу ён і ўся сям'я яго ахрысціліся.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Там ён перамяніўся перад імі. Твар ягоны заззяў, як сонца, а адзенне стала белае, як святло.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і Сіла не расчараваліся і маліліся і хвалілі,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хоць і былі збіты да смерці.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Тады Бог адчыніў дзверы турмы і даў ім магчымасць абвяшчаць Евангелле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турэмшчыку і яго сям'і.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Бываюць моманты, калі мы таксама ў бядзе.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І калі ты не падвядзеш сябе і пяройдзеш да малітвы і хвалы, Бог цябе ўратуе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дзіўным чынам.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/>
              <a:t>Хто такі Ісус?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дае мне сілу пераадолець усе цяжкасці і цяжкасці.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Павел і Сіла рабілі ў турме??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Яны плакалі.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Яны прасілі выратаваць сваё жыццё.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Яны былі расчараваныя.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Яны маліліся і спявалі гімны.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Яны маліліся і спявалі гімны.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Каля поўначы Павел і Сіла маліліся і спявалі Богу, а іншыя вязні слухалі іх.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акты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No96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Павел прапаведаваў Евангелле каралю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Павел адказаў: «Каротка ці доўга, я прашу Бога, каб не толькі вы, але і ўсе, хто мяне сёння слухае, сталі такім, якім я ёсць, акрамя гэтых кайданоў».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акты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прапаведаваў Евангелле і ў рэшце рэшт стаў вязнем у Ерусаліме. Цар Агрыпа спытаў пра грахі вязня Паўла.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«У вас ёсць дазвол гаварыць за сябе!» Агрыпа даў час Паўлу пачаць сваю абарону.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выкарыстаў магчымасць абвяшчаць Евангелле. «О кароль, я спадзяюся, што ты станеш падобным да мяне, за выключэннем гэтых ланцугоў!»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Цар не знайшоў у Паўле граху. Павел хацеў паехаць у Рым і абвяшчаць Евангелле імператару.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гэты момант перад імі з'явіліся Майсей і Ілля, якія размаўлялі з Езусам.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рэшце рэшт Павел звярнуўся да рымскага імператара. Будучы вязнем, Павел сеў на лодку, каб адправіцца да імператара Рыма.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быў вязнем, але з гонарам абвяшчаў Евангелле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перад каралём на ўласны суд.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Таму што ён не саромеўся Евангелля і лічыў, што гэта гордая праўда.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Нам трэба ўмець упэўнена і мужна абвяшчаць Евангелле Езуса ўсім, каго мы сустракаем.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/>
              <a:t>Хто такі Ісус?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значна вышэйшы за самага высокага чалавека ў свеце.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зрабіў Павел, калі кароль суда над Паўлам даў яму магчымасць выказацца?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прапаведаваў Евангелле Ісуса.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абвінаваціў дрэннага чалавека.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папрасіў яго вызваліць.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маліўся і спяваў гімны.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Ён прапаведаваў Евангелле Ісуса.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Павел адказаў: «Каротка ці доўга, я прашу Бога, каб не толькі вы, але і ўсе, хто мяне сёння слухае, сталі такім, якім я ёсць, акрамя гэтых кайданоў».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акты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No97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Карабель тоне!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і сказаў: «Не бойся, Павел». Вы павінны стаць перад судом перад цэзарам; і Бог міласціва даў вам жыццё ўсім, хто плыве з вамі».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акты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быў дастаўлены ў Рым на караблі разам з іншымі вязнямі.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Аднак карабель апынуўся пад пагрозай патаплення з-за тайфуну. Усе задрыжалі ад страху.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маліўся Богу і гаварыў людзям. — Не бойся, Бог сказаў, што ніхто не памрэ.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Голас з воблака сказаў: «Гэта Сын Мой, Якога Я люблю; з ім я вельмі задаволены. Слухай яго!»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Карабель затануў, але, як сказаў Павел, усе людзі маглі высадзіцца на востраве без адзінай смерці.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прапаведаваў Ісуса на востраве і аддаў славу Богу.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маліўся, падбадзёрваў іншых, нават у крызісныя часы, калі карабель быў блізкі да таплення.</a:t>
            </a:r>
            <a:r xmlns:a="http://schemas.openxmlformats.org/drawingml/2006/main">
              <a:rPr lang="b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рэшце рэшт, яны ўсе былі выратаваны,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гэтак жа, як сказаў Павел.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Народ Божы нясе адказнасць за перадачу Божай волі свету праз малітву і за добрую вестку аб Божым збаўленні.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/>
              <a:t>Хто такі Ісус?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з’яўляецца ўладальнікам усяго жыцця ў свеце. Нішто не памірае без яго дазволу.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зрабіў Павел, калі карабель сустрэў тайфун?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плакаў.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скокнуў у мора.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ваяваў супраць пілота.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 маліўся Богу.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Ён маліўся Богу.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і сказаў: «Не бойся, Павел». Вы павінны стаць перад судом перад цэзарам; і Бог міласціва даў вам жыццё ўсім, хто плыве з вамі».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акты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No98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Малітва Паўла за Анісіма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Я звяртаюся да вас за сына майго Анісіма, які стаў маім сынам, калі я быў у кайданах.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Філімон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Анісім быў слугою Філімона. Але ён без дазволу гаспадара выбраўся ў Рым.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Анісім сустрэў Паўла, які быў зняволены ў Рыме. Павел прапаведаваў яму Евангелле, і ён паверыў у Ісуса.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Пачуўшы гэта, яны ў жаху ўпалі тварам на зямлю. Езус сказаў: «Не бойцеся». Калі яны паднялі вочы, яны не ўбачылі нікога, акрамя Езуса.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сказаў Анісіму вярнуцца да свайго гаспадара Філімона і папрасіць прабачэння. І Павел сказаў Анісіму жыць як вернік у Ісуса.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Анісім занепакоіўся. Бо ў той час збеглага слугу забіў яго гаспадар.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напісаў для Анісіма ліст свайму гаспадару Філімону, каб ён дараваў яму. У Бібліі гэта літара «Філімон».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 аднавіў разарваныя адносіны паміж Анісімам і Філімонам. Анісім прасіў прабачэння ў Філімона, і той дараваў Анісіму.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павінны прасіць прабачэння, калі зрабілі нешта не так.</a:t>
            </a:r>
            <a:r xmlns:a="http://schemas.openxmlformats.org/drawingml/2006/main">
              <a:rPr lang="b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 калі нехта зрабіў нам нешта дрэннае, мы павінны ім дараваць.</a:t>
            </a:r>
            <a:r xmlns:a="http://schemas.openxmlformats.org/drawingml/2006/main">
              <a:rPr lang="be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Гэта тое, што людзі вераць у Ісуса.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/>
              <a:t>Хто такі Ісус?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нясе мір і прымірэнне там, дзе ёсць бойкі і канфлікты.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Каго Анісім сустрэў у Рыме, калі ўцёк ад свайго гаспадара Філімона?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Пётр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Барнаба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Павел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Я звяртаюся да вас за сына майго Анісіма, які стаў маім сынам, калі я быў у кайданах.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Філімон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No99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Цімафей, вучань Паўла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Я нагадаў пра тваю шчырую веру, якая спачатку жыла ў тваёй бабулі Лаідзе і ў тваёй маці Эўніцы, а цяпер, я перакананы, жыве і ў табе.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2Фімафею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Паўла быў вучань па імені Цімафей. Цімафей быў місіянерам з Паўлам з дзяцінства.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Быў у аднаго чалавека два сыны. Другі сын прасіў бацьку загадзя аддаць яму сваю долю маёмасці.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быў на гэтай зямлі ў чалавечым выглядзе, але Ён таксама Бог.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Як Бог загадаў сваім вучням на гары,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павінны верыць у Езуса як у Сына Божага і ўважліва слухаць Яго.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Павел, які быў у вязніцы, ведаў, што памрэ, і напісаў ліст свайму любімаму вучню Цімафею.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лісце гаварылася, як Цімафей як царкоўны служыцель павінен вучыць вернікаў.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Цімафей і вернікі прачыталі ліст Паўла і вырашылі не губляць веры да канца нават у ганеннях.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Такім чынам, вера Паўла была перададзена яго вучню Цімафею і зноў цэрквам.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Дзякуючы евангелістам, якія абвяшчалі нам Евангелле, і настаўнікам, якія вучылі нас слову Божаму, наша вера і наша царква выраслі.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Цяпер мы павінны перадаць нашу веру і навучыць іх слову Божаму, якому мы навучыліся.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/>
              <a:t>Хто такі Ісус?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уваскрос, і ён жывы вечна, з цэрквамі і вернікамі, якія вераць у яго.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Каму Павел напісаў ліст, калі набліжаўся дзень яго смерці?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Адзнака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Цімаці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Сайлас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Цімаці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Я нагадаў пра тваю шчырую веру, якая спачатку жыла ў тваёй бабулі Лаідзе і ў тваёй маці Эўніцы, а цяпер, я перакананы, жыве і ў табе.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2Фімафею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No100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Джон убачыў дзіўнае відовішча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Той, хто сведчыць аб гэтым, кажа: "Так, хутка прыйду". Амін. Прыйдзі, Пане Езу.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Адкрыццё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/>
              <a:t>Хто такі Ісус?</a:t>
            </a:r>
            <a:r xmlns:a="http://schemas.openxmlformats.org/drawingml/2006/main">
              <a:rPr altLang="en-US" lang="b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- гэта той, хто прыгожа ззяе слаўным выглядам.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Ганенні на царкву з кожным днём узмацняліся. Усе яго вучні прынялі пакутніцкую смерць, захаваўшы веру, і Ян быў заключаны ў адзіноце на Патмос.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Аднойчы ён пачуў гучны голас, падобны да трубы, які казаў: «Напішы на скрутку тое, што бачыш, і пашлі ў сем цэркваў».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Ян таксама бачыў Езуса. Ісус быў вобразам караля, які валодаў усёй уладай свету.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Ян убачыў новае неба і новую зямлю, якая павінна прыйсці. Не будзе нічога благога, не будзе гора, а заўсёды будзе шчасце з Богам.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Ян напісаў усе гэтыя візіі і напісаў іх цэрквам. «Захоўвайце веру вашу, бо Пан зноў прыйдзе!» Гэта апошняя кніга Бібліі, Адкрыцьцё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Сённяшні ўрок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вернецца зноў на гэтую зямлю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якасці суддзі калі-небудзь.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той час хто не верыў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Езусе пакутуйце вечна,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Тыя, хто верыць у Ісуса, будуць атрымліваць асалоду ад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Вечнае жыццё са шчасцем.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Вы чакаеце Ісуса, каб прыйсці зноў?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не павінны губляць гэтую надзею, мы павінны захаваць нашу веру ў гэтую зямлю да канца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3200"/>
              <a:t>Хто такі Ісус?</a:t>
            </a:r>
            <a:r xmlns:a="http://schemas.openxmlformats.org/drawingml/2006/main">
              <a:rPr lang="be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rgbClr val="0070c0"/>
                </a:solidFill>
              </a:rPr>
              <a:t>Ісус..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зноў вернецца на гэтую зямлю як кароль, будзе судзіць усё і кіраваць усім вечна.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Сённяшняя віктарына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 называецца востраў, на якім быў зняволены вучань Ян?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Мальта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Гаваі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Кітым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Патмос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be" altLang="ko-KR" sz="2800">
                <a:solidFill>
                  <a:srgbClr val="ff0000"/>
                </a:solidFill>
              </a:rPr>
              <a:t>Патмос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000"/>
              <a:t>Сённяшняе Слова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Той, хто сведчыць аб гэтым, кажа: "Так, хутка прыйду". Амін. Прыйдзі, Пане Езу.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Адкрыццё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be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</a:t>
            </a:r>
            <a:r xmlns:a="http://schemas.openxmlformats.org/drawingml/2006/main">
              <a:rPr altLang="en-US" lang="b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Хто не бачыў перамянення Езуса?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Пётр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Джэймс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Там ён перамяніўся перад імі. Твар ягоны заззяў, як сонца, а адзенне стала белае, як святло.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No75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Ісус</a:t>
            </a:r>
            <a:r xmlns:a="http://schemas.openxmlformats.org/drawingml/2006/main">
              <a:rPr lang="be" altLang="en-US" sz="4400"/>
              <a:t> </a:t>
            </a:r>
            <a:r xmlns:a="http://schemas.openxmlformats.org/drawingml/2006/main">
              <a:rPr lang="be" altLang="ko-KR" sz="4400"/>
              <a:t>Любіць дзяцей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Убачыўшы гэта, Езус абурыўся. Ён жа сказаў ім: «Пусціце дзяцей прыходзіць да Мяне і не забараняйце ім, бо такіх належыць Валадарства Божае.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Адзін з бацькоў прывёў сваё дзіця да Езуса, каб Езус яго благаславіў.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Тады вучні Езуса папракнулі яго. «Як ты адважыўся прывесці сваё дзіця да Езуса?»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Убачыўшы гэта, Езус раззлаваўся.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«Не перашкаджайце дзецям хадзіць да мяне. Валадарства Божае належыць такім дзецям!»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сын змарнаваў усю сваю маёмасць у далёкай краіне і стаў няшчасным.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«Хто не прыме Валадарства Божага, як дзіця, той ніколі не ўвойдзе ў яго». І, узяўшы дзяцей на рукі, усклаў на іх рукі і дабраславіў іх.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сказаў, што Валадарства Божае належыць такім дзецям.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Давайце таксама станем дзецьмі, якія любяць Бога і слухаюцца Езуса, не губляючы чыстага, сумленнага,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 сапраўднае сэрца дзіцяці.</a:t>
            </a:r>
            <a:r xmlns:a="http://schemas.openxmlformats.org/drawingml/2006/main">
              <a:rPr altLang="en-US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/>
              <a:t>Хто такі Ісус?</a:t>
            </a:r>
            <a:r xmlns:a="http://schemas.openxmlformats.org/drawingml/2006/main">
              <a:rPr altLang="en-US" lang="b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</a:t>
            </a:r>
            <a:r xmlns:a="http://schemas.openxmlformats.org/drawingml/2006/main">
              <a:rPr altLang="en-US" lang="be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ёсць..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- гэта той, хто любіць, шануе і благаслаўляе дзяцей.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рабілі вучні, калі дзеці спрабавалі прыйсці да Езуса?</a:t>
            </a:r>
            <a:r xmlns:a="http://schemas.openxmlformats.org/drawingml/2006/main">
              <a:rPr altLang="en-US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Яны віталі іх з радасцю.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Яны папракнулі іх не ісці да Езуса.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Яны знаёмілі дзяцей з Езусам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Яны далі ім трохі ежы і адправілі дадому.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Яны папракнулі іх не ісці да Езуса.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Убачыўшы гэта, Езус абурыўся. Ён жа сказаў ім: «Пусціце дзяцей прыходзіць да Мяне і не забараняйце ім, бо такіх належыць Валадарства Божае.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No76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Езус вылечыў сляпога Бартымея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«Ідзі, — сказаў Езус, — твая вера ацаліла цябе». Ён адразу стаў бачыць і пайшоў за Езусам па дарозе.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Ісус прыйшоў у Ерыхон, сляпы Бартымей сядзеў пры дарозе і жабраваў.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Пачуўшы, што гэта Езус з Назарэту, ён пачаў крычаць: «Езу, Сыне Давіда, змілуйся нада мною!»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паклікаў Бартымэя. «Што вы хочаце, каб я для вас зрабіў?» - спытаўся ў яго Езус. Сляпы сказаў: «Раббі, я хачу бачыць».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Сын зразумеў, што стаў горш, чым слугі ў бацькоўскім доме.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Такім чынам, ён вярнуўся і прасіў свайго бацьку прыняць яго ў лік сваіх слуг.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«Ідзі, — сказаў Езус, — твая вера ацаліла цябе». Адразу ж ён стаў бачыць.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«Дзякуй Табе, Ісус!» Бартымэй пайшоў за Езусам, які дазволіў яму атрымаць зрок.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сказаў Бартымею: «Твая вера аздаравіла цябе».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Гэта вера нас ратуе.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Вера выяўляецца ў шчырай малітве.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мы молімся Езусу,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Мы павінны мець гэтую веру.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/>
              <a:t>Хто такі Ісус?</a:t>
            </a:r>
            <a:r xmlns:a="http://schemas.openxmlformats.org/drawingml/2006/main">
              <a:rPr altLang="en-US" lang="b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— гэта той, хто слухае і адказвае на нашы шчырыя малітвы.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Аб чым Бартымей прасіў Езуса?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Дайце мне шмат грошай.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 хачу быць тваім вучнем.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Дазвольце мне прайсціся па вадзе.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 хачу бачыць зноў.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Я хачу бачыць зноў.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«Ідзі, — сказаў Езус, — твая вера ацаліла цябе». Ён адразу стаў бачыць і пайшоў за Езусам па дарозе.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No77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Закхей залез на дрэва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Бо Сын Чалавечы прыйшоў шукаць і ўратаваць тое, што загінула».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Быў багаты чалавек па імені Закхей. Ён быў галоўным зборшчыкам падаткаў, таму людзі яго ненавідзелі.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Аднойчы Езус прыйшоў у вёску, дзе жыў Закхей. Шмат людзей сабралася, каб убачыць Езуса.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 толькі бацька здалёк убачыў сына, падбег да яго, абняў яго і з радасцю прыняў.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Закхей залез на дрэва, каб убачыць Езуса. Ісус паглядзеў на яго і сказаў. «Закхей, спускайся неадкладна. Я павінен сёння застацца ў вас дома».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«Закхей вырашыў Езусу: «Я аддам палову маёмасці ўбогім».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сказаў: «Сёння прыйшло выратаванне ў гэты дом. Я прыйшоў шукаць і выратаваць тое, што было страчана».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Закхей сустрэў Езуса, ён прызнаўся, што аддасць сваю найлюбую маёмасць бедным.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для вас самае галоўнае?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Ад чаго вы адмовіліся пасля сустрэчы з Езусам?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Трэба памятаць, што самае дарагое для нас — гэта Езус.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rgbClr val="ff0000"/>
                </a:solidFill>
              </a:rPr>
              <a:t>Хто такі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— Збаўца, які прыйшоў на гэтую зямлю, каб выратаваць усіх без розніцы.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</a:t>
            </a:r>
            <a:r xmlns:a="http://schemas.openxmlformats.org/drawingml/2006/main">
              <a:rPr altLang="en-US" lang="be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Чаму людзі ненавідзелі Закхея?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Таму што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ён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быў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начальнік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падатак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калекцыянер.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Таму што ён добра верыў у Ісуса.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Таму што ён шмат маліўся.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Таму што ён быў прыгожы.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Таму што ён быў галоўным зборшчыкам падаткаў.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Бо Сын Чалавечы прыйшоў шукаць і ўратаваць тое, што загінула».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be">
                <a:solidFill>
                  <a:schemeClr val="tx1">
                    <a:lumMod val="50000"/>
                    <a:lumOff val="50000"/>
                  </a:schemeClr>
                </a:solidFill>
              </a:rPr>
              <a:t>No78 Слова Божае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400"/>
              <a:t>Дом, пабудаваны на скале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«Таму кожны, хто слухае гэтыя словы Мае і выконвае іх, падобны да чалавека мудрага, які пабудаваў свой дом на камені.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распавёў пра двух мужчын, якія будавалі дом.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сказаў: «Божа, бацька Твой заўсёды чакае Цябе».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Адзін з іх вырашыў пабудаваць свой дом на пяску, другі - на скале.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Двое шмат працавалі, каб пабудаваць дом. Абодва дамы звонку выглядалі моцнымі без вялікай розніцы.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моцны дождж выклікаў паводку, дом, пабудаваны на пяску, размыла. Але дом, пабудаваны на скале, стаяў трывала.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сказаў: «Кожны, хто слухае Мае словы і выконвае іх, падобны да чалавека мудрага, які пабудаваў свой дом на камені».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сказаў: «Кожны, хто слухае Мае словы і выконвае іх, падобны да чалавека мудрага, які пабудаваў свой дом на камені».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Ці выконваеце вы кожнае слова Божае?</a:t>
            </a:r>
            <a:r xmlns:a="http://schemas.openxmlformats.org/drawingml/2006/main">
              <a:rPr altLang="en-US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Будзем мудрымі людзьмі, якія падпарадкоўваюцца Слову Божаму.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/>
              <a:t>Хто такі Ісус?</a:t>
            </a:r>
            <a:r xmlns:a="http://schemas.openxmlformats.org/drawingml/2006/main">
              <a:rPr altLang="en-US" lang="b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</a:t>
            </a:r>
            <a:r xmlns:a="http://schemas.openxmlformats.org/drawingml/2006/main">
              <a:rPr altLang="en-US" lang="be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ёсць..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- гэта той, хто радуецца тым, хто слухаецца Слова.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разваліўся дом, пабудаваны на пяску?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Як толькі дом быў пабудаваны,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свяціла сонца,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шмат людзей прыйшло ў дом,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ішоў моцны дождж і паводка,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Калі ішоў моцны дождж і паводка,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«Таму кожны, хто слухае гэтыя словы Мае і выконвае іх, падобны да чалавека мудрага, які пабудаваў свой дом на камені.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No79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Пяць мудрых паннаў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«Таму чувайце, бо не ведаеце ні дня, ні гадзіны».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шмат грашым у нашым жыцці.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Такім чынам, мы адчуваем сябе вінаватымі за грэх супраць Бога.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Бог заўсёды прабачаў нам грахі.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Таму што Езус ужо ўзяў на сябе ўсе нашы грахі.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гэта трэба верыць і ісці да Бога з удзячнасцю і радасцю.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Было дзесяць паннаў, якія рыхтаваліся да вяселля. Пяць мудрых дзяўчат падрыхтавалі свяцільні з дастатковай колькасцю алею, а астатнія пяць - не.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Ноччу, калі жаніх спазніўся, дзесяць паннаў заснулі.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– Жаніх прыехаў! Панны спешна ўсталі. І згаслі агеньчыкі пяці паннаў, якія не нагатавалі алею.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«Дайце нам алею». «Калі мы дамо вам сваю нафту, у нас таксама можа скончыцца нафта. Ідзі вазьмі алею».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Але пакуль пяць неразумных дзяўчат пайшлі купляць алей, дзверы на свята зачыніліся. У рэшце рэшт, пяць неразумных дзяўчат не былі дапушчаныя на вечарыну.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Гэта гісторыя, якую Езус распавядае нам, як чакаць дня, калі ён вернецца.</a:t>
            </a:r>
            <a:r xmlns:a="http://schemas.openxmlformats.org/drawingml/2006/main">
              <a:rPr altLang="en-US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Ніхто не ведае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Ісус прыйдзе зноў.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Але, як пяць мудрых паннаў, мы павінны заўсёды прачынацца і чакаць Езуса з гатовым сэрцам.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/>
              <a:t>Хто такі Ісус?</a:t>
            </a:r>
            <a:r xmlns:a="http://schemas.openxmlformats.org/drawingml/2006/main">
              <a:rPr altLang="en-US" lang="b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абяцаў вярнуцца ў гэтую зямлю, калі ніхто не даведаецца.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Чаго толькі не гатавалі неразумныя пяць паннаў?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алей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вады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адзенне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падарунак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алей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«Таму чувайце, бо не ведаеце ні дня, ні гадзіны».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No80 Слова Божае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be" altLang="ko-KR" sz="4400"/>
              <a:t>Прытча аб талентах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/>
              <a:t>Хто такі Ісус?</a:t>
            </a:r>
            <a:r xmlns:a="http://schemas.openxmlformats.org/drawingml/2006/main">
              <a:rPr altLang="en-US" lang="b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</a:t>
            </a:r>
            <a:r xmlns:a="http://schemas.openxmlformats.org/drawingml/2006/main">
              <a:rPr altLang="en-US" lang="be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ёсць..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— гэта той, хто заўсёды любіць і чакае нас.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/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"Яго гаспадар адказаў:" Добра зроблена, добры і верны слуга! Ты быў верны ў нямногім; я даручу цябе кіраваць многімі рэчамі. Прыходзьце і падзяліце шчасце вашага гаспадара!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шляху за мяжу чалавек давяраў грошы сваім слугам. Пяць талентаў даў першаму слузе, два — другому і адзін — трэцяму.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Слуга, які атрымаў 5 талентаў і два таленты, адразу пайшоў і ўклаў свае грошы ў працу, і атрымаў удвая. Аднак чалавек, які атрымаў 1 талент, выйшаў, выкапаў яму ў зямлі і схаваў грошы свайго гаспадара.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Калі гаспадар вярнуўся і разлічыўся з імі, першы слуга атрымаў яшчэ пяць талантаў, а другі яшчэ два.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Але слуга, які атрымаў адзін талент, не атрымаў ніводнага. «Майстар, ты даў мне толькі адзін талент. Тады як я магу зарабіць больш грошай?»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be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Яго гаспадар раззлаваўся. «Вы павінны былі пакласці мае грошы на дэпазіт да банкіраў, я б іх вярнуў з працэнтамі. Нікчэмны слуга, прэч з майго дому!»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Сённяшні ўрок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перасцерагае нас не быць лянівы праз прыпавесць пра таленты.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Ёсць нешта больш важнае, чым тое, колькі мы атрымалі.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Больш важна пражыць жыццё на хвалу Божую, верна карыстаючыся тым, што маеш.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Мы ўсе павінны жыць такім жыццём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быць хваленым Езусам.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3200"/>
              <a:t>Хто такі Ісус?</a:t>
            </a:r>
            <a:r xmlns:a="http://schemas.openxmlformats.org/drawingml/2006/main">
              <a:rPr altLang="en-US" lang="be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rgbClr val="0070c0"/>
                </a:solidFill>
              </a:rPr>
              <a:t>Ісус ёсць..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Езус — наш Гаспадар, які ацэньвае наша жыццё і ўзнагароджвае нас адпаведна.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>
                <a:solidFill>
                  <a:srgbClr val="ff0000"/>
                </a:solidFill>
              </a:rPr>
              <a:t>Сённяшняя віктарына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даручаў гаспадар слугам, едучы далёка?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поле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крама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талент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be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be" sz="2800">
                <a:solidFill>
                  <a:srgbClr val="ff0000"/>
                </a:solidFill>
              </a:rPr>
              <a:t>талент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be" sz="4000"/>
              <a:t>Сённяшняе Слова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be" sz="3600"/>
              <a:t>"Яго гаспадар адказаў:" Добра зроблена, добры і верны слуга! Ты быў верны ў нямногім; я даручу цябе кіраваць многімі рэчамі. Прыходзьце і падзяліце шчасце вашага гаспадара!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Мацей</a:t>
            </a:r>
            <a:r xmlns:a="http://schemas.openxmlformats.org/drawingml/2006/main">
              <a:rPr altLang="en-US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be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